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26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56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58735" y="513975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4966" y="0"/>
                </a:lnTo>
              </a:path>
            </a:pathLst>
          </a:custGeom>
          <a:ln w="76200">
            <a:solidFill>
              <a:srgbClr val="FFDE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3763" y="9717406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4966" y="0"/>
                </a:lnTo>
              </a:path>
            </a:pathLst>
          </a:custGeom>
          <a:ln w="76200">
            <a:solidFill>
              <a:srgbClr val="FFDE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25576" y="9474181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9665" y="405929"/>
                </a:moveTo>
                <a:lnTo>
                  <a:pt x="170070" y="403501"/>
                </a:lnTo>
                <a:lnTo>
                  <a:pt x="131754" y="393423"/>
                </a:lnTo>
                <a:lnTo>
                  <a:pt x="96127" y="376070"/>
                </a:lnTo>
                <a:lnTo>
                  <a:pt x="64582" y="352093"/>
                </a:lnTo>
                <a:lnTo>
                  <a:pt x="38315" y="322421"/>
                </a:lnTo>
                <a:lnTo>
                  <a:pt x="18347" y="288203"/>
                </a:lnTo>
                <a:lnTo>
                  <a:pt x="5442" y="250735"/>
                </a:lnTo>
                <a:lnTo>
                  <a:pt x="97" y="211474"/>
                </a:lnTo>
                <a:lnTo>
                  <a:pt x="65" y="204858"/>
                </a:lnTo>
                <a:lnTo>
                  <a:pt x="0" y="198202"/>
                </a:lnTo>
                <a:lnTo>
                  <a:pt x="4855" y="158615"/>
                </a:lnTo>
                <a:lnTo>
                  <a:pt x="17353" y="120740"/>
                </a:lnTo>
                <a:lnTo>
                  <a:pt x="37004" y="86033"/>
                </a:lnTo>
                <a:lnTo>
                  <a:pt x="63066" y="55848"/>
                </a:lnTo>
                <a:lnTo>
                  <a:pt x="94530" y="31333"/>
                </a:lnTo>
                <a:lnTo>
                  <a:pt x="130174" y="13442"/>
                </a:lnTo>
                <a:lnTo>
                  <a:pt x="168628" y="2859"/>
                </a:lnTo>
                <a:lnTo>
                  <a:pt x="208411" y="0"/>
                </a:lnTo>
                <a:lnTo>
                  <a:pt x="215050" y="293"/>
                </a:lnTo>
                <a:lnTo>
                  <a:pt x="254442" y="6558"/>
                </a:lnTo>
                <a:lnTo>
                  <a:pt x="291845" y="20400"/>
                </a:lnTo>
                <a:lnTo>
                  <a:pt x="325818" y="41289"/>
                </a:lnTo>
                <a:lnTo>
                  <a:pt x="355058" y="68411"/>
                </a:lnTo>
                <a:lnTo>
                  <a:pt x="378424" y="100730"/>
                </a:lnTo>
                <a:lnTo>
                  <a:pt x="395028" y="136993"/>
                </a:lnTo>
                <a:lnTo>
                  <a:pt x="404226" y="175798"/>
                </a:lnTo>
                <a:lnTo>
                  <a:pt x="405962" y="209013"/>
                </a:lnTo>
                <a:lnTo>
                  <a:pt x="405660" y="215661"/>
                </a:lnTo>
                <a:lnTo>
                  <a:pt x="399273" y="255028"/>
                </a:lnTo>
                <a:lnTo>
                  <a:pt x="385317" y="292391"/>
                </a:lnTo>
                <a:lnTo>
                  <a:pt x="364322" y="326299"/>
                </a:lnTo>
                <a:lnTo>
                  <a:pt x="337102" y="355449"/>
                </a:lnTo>
                <a:lnTo>
                  <a:pt x="304717" y="378726"/>
                </a:lnTo>
                <a:lnTo>
                  <a:pt x="268406" y="395216"/>
                </a:lnTo>
                <a:lnTo>
                  <a:pt x="229569" y="404291"/>
                </a:lnTo>
                <a:lnTo>
                  <a:pt x="216313" y="405603"/>
                </a:lnTo>
                <a:lnTo>
                  <a:pt x="209665" y="405929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62573" y="947801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7608" y="405962"/>
                </a:moveTo>
                <a:lnTo>
                  <a:pt x="158029" y="401000"/>
                </a:lnTo>
                <a:lnTo>
                  <a:pt x="120186" y="388396"/>
                </a:lnTo>
                <a:lnTo>
                  <a:pt x="85544" y="368640"/>
                </a:lnTo>
                <a:lnTo>
                  <a:pt x="55424" y="342487"/>
                </a:lnTo>
                <a:lnTo>
                  <a:pt x="30999" y="310950"/>
                </a:lnTo>
                <a:lnTo>
                  <a:pt x="13206" y="275258"/>
                </a:lnTo>
                <a:lnTo>
                  <a:pt x="2737" y="236762"/>
                </a:lnTo>
                <a:lnTo>
                  <a:pt x="0" y="196972"/>
                </a:lnTo>
                <a:lnTo>
                  <a:pt x="301" y="190332"/>
                </a:lnTo>
                <a:lnTo>
                  <a:pt x="6688" y="150957"/>
                </a:lnTo>
                <a:lnTo>
                  <a:pt x="20636" y="113595"/>
                </a:lnTo>
                <a:lnTo>
                  <a:pt x="41631" y="79678"/>
                </a:lnTo>
                <a:lnTo>
                  <a:pt x="68843" y="50520"/>
                </a:lnTo>
                <a:lnTo>
                  <a:pt x="101235" y="27243"/>
                </a:lnTo>
                <a:lnTo>
                  <a:pt x="137555" y="10746"/>
                </a:lnTo>
                <a:lnTo>
                  <a:pt x="176392" y="1670"/>
                </a:lnTo>
                <a:lnTo>
                  <a:pt x="209567" y="0"/>
                </a:lnTo>
                <a:lnTo>
                  <a:pt x="216167" y="293"/>
                </a:lnTo>
                <a:lnTo>
                  <a:pt x="255281" y="6558"/>
                </a:lnTo>
                <a:lnTo>
                  <a:pt x="292423" y="20327"/>
                </a:lnTo>
                <a:lnTo>
                  <a:pt x="326169" y="41085"/>
                </a:lnTo>
                <a:lnTo>
                  <a:pt x="355213" y="68020"/>
                </a:lnTo>
                <a:lnTo>
                  <a:pt x="378441" y="100111"/>
                </a:lnTo>
                <a:lnTo>
                  <a:pt x="394963" y="136113"/>
                </a:lnTo>
                <a:lnTo>
                  <a:pt x="404145" y="174649"/>
                </a:lnTo>
                <a:lnTo>
                  <a:pt x="405896" y="201021"/>
                </a:lnTo>
                <a:lnTo>
                  <a:pt x="405962" y="207677"/>
                </a:lnTo>
                <a:lnTo>
                  <a:pt x="401122" y="247272"/>
                </a:lnTo>
                <a:lnTo>
                  <a:pt x="388641" y="285156"/>
                </a:lnTo>
                <a:lnTo>
                  <a:pt x="368998" y="319871"/>
                </a:lnTo>
                <a:lnTo>
                  <a:pt x="342944" y="350072"/>
                </a:lnTo>
                <a:lnTo>
                  <a:pt x="311488" y="374595"/>
                </a:lnTo>
                <a:lnTo>
                  <a:pt x="275844" y="392503"/>
                </a:lnTo>
                <a:lnTo>
                  <a:pt x="237390" y="403094"/>
                </a:lnTo>
                <a:lnTo>
                  <a:pt x="210928" y="405872"/>
                </a:lnTo>
                <a:lnTo>
                  <a:pt x="197608" y="405962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00165" y="947801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7608" y="405962"/>
                </a:moveTo>
                <a:lnTo>
                  <a:pt x="158029" y="401000"/>
                </a:lnTo>
                <a:lnTo>
                  <a:pt x="120186" y="388396"/>
                </a:lnTo>
                <a:lnTo>
                  <a:pt x="85544" y="368640"/>
                </a:lnTo>
                <a:lnTo>
                  <a:pt x="55424" y="342487"/>
                </a:lnTo>
                <a:lnTo>
                  <a:pt x="30999" y="310950"/>
                </a:lnTo>
                <a:lnTo>
                  <a:pt x="13206" y="275258"/>
                </a:lnTo>
                <a:lnTo>
                  <a:pt x="2737" y="236762"/>
                </a:lnTo>
                <a:lnTo>
                  <a:pt x="0" y="196972"/>
                </a:lnTo>
                <a:lnTo>
                  <a:pt x="301" y="190332"/>
                </a:lnTo>
                <a:lnTo>
                  <a:pt x="6688" y="150957"/>
                </a:lnTo>
                <a:lnTo>
                  <a:pt x="20636" y="113595"/>
                </a:lnTo>
                <a:lnTo>
                  <a:pt x="41631" y="79678"/>
                </a:lnTo>
                <a:lnTo>
                  <a:pt x="68843" y="50520"/>
                </a:lnTo>
                <a:lnTo>
                  <a:pt x="101235" y="27243"/>
                </a:lnTo>
                <a:lnTo>
                  <a:pt x="137555" y="10746"/>
                </a:lnTo>
                <a:lnTo>
                  <a:pt x="176392" y="1670"/>
                </a:lnTo>
                <a:lnTo>
                  <a:pt x="209567" y="0"/>
                </a:lnTo>
                <a:lnTo>
                  <a:pt x="216167" y="293"/>
                </a:lnTo>
                <a:lnTo>
                  <a:pt x="255281" y="6558"/>
                </a:lnTo>
                <a:lnTo>
                  <a:pt x="292423" y="20327"/>
                </a:lnTo>
                <a:lnTo>
                  <a:pt x="326169" y="41085"/>
                </a:lnTo>
                <a:lnTo>
                  <a:pt x="355213" y="68020"/>
                </a:lnTo>
                <a:lnTo>
                  <a:pt x="378441" y="100111"/>
                </a:lnTo>
                <a:lnTo>
                  <a:pt x="394963" y="136113"/>
                </a:lnTo>
                <a:lnTo>
                  <a:pt x="404145" y="174649"/>
                </a:lnTo>
                <a:lnTo>
                  <a:pt x="405896" y="201021"/>
                </a:lnTo>
                <a:lnTo>
                  <a:pt x="405962" y="207677"/>
                </a:lnTo>
                <a:lnTo>
                  <a:pt x="401122" y="247272"/>
                </a:lnTo>
                <a:lnTo>
                  <a:pt x="388641" y="285156"/>
                </a:lnTo>
                <a:lnTo>
                  <a:pt x="368998" y="319871"/>
                </a:lnTo>
                <a:lnTo>
                  <a:pt x="342944" y="350072"/>
                </a:lnTo>
                <a:lnTo>
                  <a:pt x="311488" y="374595"/>
                </a:lnTo>
                <a:lnTo>
                  <a:pt x="275844" y="392503"/>
                </a:lnTo>
                <a:lnTo>
                  <a:pt x="237390" y="403094"/>
                </a:lnTo>
                <a:lnTo>
                  <a:pt x="210928" y="405872"/>
                </a:lnTo>
                <a:lnTo>
                  <a:pt x="197608" y="405962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537513" y="947801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7608" y="405962"/>
                </a:moveTo>
                <a:lnTo>
                  <a:pt x="158029" y="401000"/>
                </a:lnTo>
                <a:lnTo>
                  <a:pt x="120186" y="388396"/>
                </a:lnTo>
                <a:lnTo>
                  <a:pt x="85544" y="368640"/>
                </a:lnTo>
                <a:lnTo>
                  <a:pt x="55424" y="342487"/>
                </a:lnTo>
                <a:lnTo>
                  <a:pt x="30999" y="310950"/>
                </a:lnTo>
                <a:lnTo>
                  <a:pt x="13206" y="275258"/>
                </a:lnTo>
                <a:lnTo>
                  <a:pt x="2737" y="236762"/>
                </a:lnTo>
                <a:lnTo>
                  <a:pt x="0" y="196972"/>
                </a:lnTo>
                <a:lnTo>
                  <a:pt x="301" y="190332"/>
                </a:lnTo>
                <a:lnTo>
                  <a:pt x="6688" y="150957"/>
                </a:lnTo>
                <a:lnTo>
                  <a:pt x="20636" y="113595"/>
                </a:lnTo>
                <a:lnTo>
                  <a:pt x="41631" y="79678"/>
                </a:lnTo>
                <a:lnTo>
                  <a:pt x="68843" y="50520"/>
                </a:lnTo>
                <a:lnTo>
                  <a:pt x="101235" y="27243"/>
                </a:lnTo>
                <a:lnTo>
                  <a:pt x="137555" y="10746"/>
                </a:lnTo>
                <a:lnTo>
                  <a:pt x="176392" y="1670"/>
                </a:lnTo>
                <a:lnTo>
                  <a:pt x="209567" y="0"/>
                </a:lnTo>
                <a:lnTo>
                  <a:pt x="216167" y="301"/>
                </a:lnTo>
                <a:lnTo>
                  <a:pt x="255273" y="6574"/>
                </a:lnTo>
                <a:lnTo>
                  <a:pt x="292407" y="20351"/>
                </a:lnTo>
                <a:lnTo>
                  <a:pt x="326144" y="41110"/>
                </a:lnTo>
                <a:lnTo>
                  <a:pt x="355189" y="68044"/>
                </a:lnTo>
                <a:lnTo>
                  <a:pt x="378416" y="100127"/>
                </a:lnTo>
                <a:lnTo>
                  <a:pt x="394947" y="136121"/>
                </a:lnTo>
                <a:lnTo>
                  <a:pt x="404137" y="174657"/>
                </a:lnTo>
                <a:lnTo>
                  <a:pt x="405896" y="201021"/>
                </a:lnTo>
                <a:lnTo>
                  <a:pt x="405962" y="207677"/>
                </a:lnTo>
                <a:lnTo>
                  <a:pt x="401122" y="247272"/>
                </a:lnTo>
                <a:lnTo>
                  <a:pt x="388641" y="285156"/>
                </a:lnTo>
                <a:lnTo>
                  <a:pt x="368998" y="319871"/>
                </a:lnTo>
                <a:lnTo>
                  <a:pt x="342944" y="350072"/>
                </a:lnTo>
                <a:lnTo>
                  <a:pt x="311488" y="374595"/>
                </a:lnTo>
                <a:lnTo>
                  <a:pt x="275844" y="392503"/>
                </a:lnTo>
                <a:lnTo>
                  <a:pt x="237390" y="403094"/>
                </a:lnTo>
                <a:lnTo>
                  <a:pt x="210928" y="405872"/>
                </a:lnTo>
                <a:lnTo>
                  <a:pt x="197608" y="405962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174780" y="947801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7608" y="405962"/>
                </a:moveTo>
                <a:lnTo>
                  <a:pt x="158029" y="401000"/>
                </a:lnTo>
                <a:lnTo>
                  <a:pt x="120186" y="388396"/>
                </a:lnTo>
                <a:lnTo>
                  <a:pt x="85544" y="368640"/>
                </a:lnTo>
                <a:lnTo>
                  <a:pt x="55424" y="342487"/>
                </a:lnTo>
                <a:lnTo>
                  <a:pt x="30999" y="310950"/>
                </a:lnTo>
                <a:lnTo>
                  <a:pt x="13206" y="275258"/>
                </a:lnTo>
                <a:lnTo>
                  <a:pt x="2737" y="236762"/>
                </a:lnTo>
                <a:lnTo>
                  <a:pt x="0" y="196972"/>
                </a:lnTo>
                <a:lnTo>
                  <a:pt x="301" y="190332"/>
                </a:lnTo>
                <a:lnTo>
                  <a:pt x="6688" y="150957"/>
                </a:lnTo>
                <a:lnTo>
                  <a:pt x="20636" y="113595"/>
                </a:lnTo>
                <a:lnTo>
                  <a:pt x="41631" y="79678"/>
                </a:lnTo>
                <a:lnTo>
                  <a:pt x="68843" y="50520"/>
                </a:lnTo>
                <a:lnTo>
                  <a:pt x="101235" y="27243"/>
                </a:lnTo>
                <a:lnTo>
                  <a:pt x="137555" y="10746"/>
                </a:lnTo>
                <a:lnTo>
                  <a:pt x="176392" y="1670"/>
                </a:lnTo>
                <a:lnTo>
                  <a:pt x="209567" y="0"/>
                </a:lnTo>
                <a:lnTo>
                  <a:pt x="216167" y="293"/>
                </a:lnTo>
                <a:lnTo>
                  <a:pt x="255281" y="6558"/>
                </a:lnTo>
                <a:lnTo>
                  <a:pt x="292423" y="20327"/>
                </a:lnTo>
                <a:lnTo>
                  <a:pt x="326169" y="41085"/>
                </a:lnTo>
                <a:lnTo>
                  <a:pt x="355213" y="68020"/>
                </a:lnTo>
                <a:lnTo>
                  <a:pt x="378441" y="100111"/>
                </a:lnTo>
                <a:lnTo>
                  <a:pt x="394963" y="136113"/>
                </a:lnTo>
                <a:lnTo>
                  <a:pt x="404145" y="174649"/>
                </a:lnTo>
                <a:lnTo>
                  <a:pt x="405896" y="201021"/>
                </a:lnTo>
                <a:lnTo>
                  <a:pt x="405962" y="207677"/>
                </a:lnTo>
                <a:lnTo>
                  <a:pt x="401122" y="247272"/>
                </a:lnTo>
                <a:lnTo>
                  <a:pt x="388641" y="285156"/>
                </a:lnTo>
                <a:lnTo>
                  <a:pt x="368998" y="319871"/>
                </a:lnTo>
                <a:lnTo>
                  <a:pt x="342944" y="350072"/>
                </a:lnTo>
                <a:lnTo>
                  <a:pt x="311488" y="374595"/>
                </a:lnTo>
                <a:lnTo>
                  <a:pt x="275844" y="392503"/>
                </a:lnTo>
                <a:lnTo>
                  <a:pt x="237390" y="403094"/>
                </a:lnTo>
                <a:lnTo>
                  <a:pt x="210928" y="405872"/>
                </a:lnTo>
                <a:lnTo>
                  <a:pt x="197608" y="405962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653611" y="34694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9665" y="405929"/>
                </a:moveTo>
                <a:lnTo>
                  <a:pt x="170070" y="403501"/>
                </a:lnTo>
                <a:lnTo>
                  <a:pt x="131754" y="393423"/>
                </a:lnTo>
                <a:lnTo>
                  <a:pt x="96127" y="376070"/>
                </a:lnTo>
                <a:lnTo>
                  <a:pt x="64582" y="352093"/>
                </a:lnTo>
                <a:lnTo>
                  <a:pt x="38315" y="322421"/>
                </a:lnTo>
                <a:lnTo>
                  <a:pt x="18347" y="288203"/>
                </a:lnTo>
                <a:lnTo>
                  <a:pt x="5442" y="250735"/>
                </a:lnTo>
                <a:lnTo>
                  <a:pt x="97" y="211474"/>
                </a:lnTo>
                <a:lnTo>
                  <a:pt x="65" y="204858"/>
                </a:lnTo>
                <a:lnTo>
                  <a:pt x="0" y="198202"/>
                </a:lnTo>
                <a:lnTo>
                  <a:pt x="4855" y="158615"/>
                </a:lnTo>
                <a:lnTo>
                  <a:pt x="17353" y="120740"/>
                </a:lnTo>
                <a:lnTo>
                  <a:pt x="37004" y="86033"/>
                </a:lnTo>
                <a:lnTo>
                  <a:pt x="63066" y="55848"/>
                </a:lnTo>
                <a:lnTo>
                  <a:pt x="94530" y="31333"/>
                </a:lnTo>
                <a:lnTo>
                  <a:pt x="130174" y="13442"/>
                </a:lnTo>
                <a:lnTo>
                  <a:pt x="168628" y="2859"/>
                </a:lnTo>
                <a:lnTo>
                  <a:pt x="208411" y="0"/>
                </a:lnTo>
                <a:lnTo>
                  <a:pt x="215050" y="293"/>
                </a:lnTo>
                <a:lnTo>
                  <a:pt x="254442" y="6558"/>
                </a:lnTo>
                <a:lnTo>
                  <a:pt x="291845" y="20400"/>
                </a:lnTo>
                <a:lnTo>
                  <a:pt x="325818" y="41289"/>
                </a:lnTo>
                <a:lnTo>
                  <a:pt x="355058" y="68411"/>
                </a:lnTo>
                <a:lnTo>
                  <a:pt x="378424" y="100730"/>
                </a:lnTo>
                <a:lnTo>
                  <a:pt x="395028" y="136993"/>
                </a:lnTo>
                <a:lnTo>
                  <a:pt x="404226" y="175798"/>
                </a:lnTo>
                <a:lnTo>
                  <a:pt x="405962" y="209013"/>
                </a:lnTo>
                <a:lnTo>
                  <a:pt x="405660" y="215661"/>
                </a:lnTo>
                <a:lnTo>
                  <a:pt x="399273" y="255028"/>
                </a:lnTo>
                <a:lnTo>
                  <a:pt x="385317" y="292391"/>
                </a:lnTo>
                <a:lnTo>
                  <a:pt x="364322" y="326299"/>
                </a:lnTo>
                <a:lnTo>
                  <a:pt x="337102" y="355449"/>
                </a:lnTo>
                <a:lnTo>
                  <a:pt x="304717" y="378726"/>
                </a:lnTo>
                <a:lnTo>
                  <a:pt x="268406" y="395216"/>
                </a:lnTo>
                <a:lnTo>
                  <a:pt x="229569" y="404291"/>
                </a:lnTo>
                <a:lnTo>
                  <a:pt x="216313" y="405603"/>
                </a:lnTo>
                <a:lnTo>
                  <a:pt x="209665" y="405929"/>
                </a:lnTo>
                <a:close/>
              </a:path>
            </a:pathLst>
          </a:custGeom>
          <a:solidFill>
            <a:srgbClr val="135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290608" y="35078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7608" y="405962"/>
                </a:moveTo>
                <a:lnTo>
                  <a:pt x="158029" y="401000"/>
                </a:lnTo>
                <a:lnTo>
                  <a:pt x="120186" y="388396"/>
                </a:lnTo>
                <a:lnTo>
                  <a:pt x="85544" y="368640"/>
                </a:lnTo>
                <a:lnTo>
                  <a:pt x="55424" y="342487"/>
                </a:lnTo>
                <a:lnTo>
                  <a:pt x="30999" y="310950"/>
                </a:lnTo>
                <a:lnTo>
                  <a:pt x="13206" y="275258"/>
                </a:lnTo>
                <a:lnTo>
                  <a:pt x="2737" y="236762"/>
                </a:lnTo>
                <a:lnTo>
                  <a:pt x="0" y="196972"/>
                </a:lnTo>
                <a:lnTo>
                  <a:pt x="301" y="190332"/>
                </a:lnTo>
                <a:lnTo>
                  <a:pt x="6688" y="150957"/>
                </a:lnTo>
                <a:lnTo>
                  <a:pt x="20636" y="113595"/>
                </a:lnTo>
                <a:lnTo>
                  <a:pt x="41631" y="79678"/>
                </a:lnTo>
                <a:lnTo>
                  <a:pt x="68843" y="50520"/>
                </a:lnTo>
                <a:lnTo>
                  <a:pt x="101235" y="27243"/>
                </a:lnTo>
                <a:lnTo>
                  <a:pt x="137555" y="10746"/>
                </a:lnTo>
                <a:lnTo>
                  <a:pt x="176392" y="1670"/>
                </a:lnTo>
                <a:lnTo>
                  <a:pt x="209567" y="0"/>
                </a:lnTo>
                <a:lnTo>
                  <a:pt x="216167" y="293"/>
                </a:lnTo>
                <a:lnTo>
                  <a:pt x="255281" y="6558"/>
                </a:lnTo>
                <a:lnTo>
                  <a:pt x="292423" y="20327"/>
                </a:lnTo>
                <a:lnTo>
                  <a:pt x="326169" y="41085"/>
                </a:lnTo>
                <a:lnTo>
                  <a:pt x="355213" y="68020"/>
                </a:lnTo>
                <a:lnTo>
                  <a:pt x="378441" y="100111"/>
                </a:lnTo>
                <a:lnTo>
                  <a:pt x="394963" y="136113"/>
                </a:lnTo>
                <a:lnTo>
                  <a:pt x="404145" y="174649"/>
                </a:lnTo>
                <a:lnTo>
                  <a:pt x="405896" y="201021"/>
                </a:lnTo>
                <a:lnTo>
                  <a:pt x="405962" y="207677"/>
                </a:lnTo>
                <a:lnTo>
                  <a:pt x="401122" y="247272"/>
                </a:lnTo>
                <a:lnTo>
                  <a:pt x="388641" y="285156"/>
                </a:lnTo>
                <a:lnTo>
                  <a:pt x="368998" y="319871"/>
                </a:lnTo>
                <a:lnTo>
                  <a:pt x="342944" y="350072"/>
                </a:lnTo>
                <a:lnTo>
                  <a:pt x="311488" y="374595"/>
                </a:lnTo>
                <a:lnTo>
                  <a:pt x="275844" y="392503"/>
                </a:lnTo>
                <a:lnTo>
                  <a:pt x="237390" y="403094"/>
                </a:lnTo>
                <a:lnTo>
                  <a:pt x="210928" y="405872"/>
                </a:lnTo>
                <a:lnTo>
                  <a:pt x="197608" y="405962"/>
                </a:lnTo>
                <a:close/>
              </a:path>
            </a:pathLst>
          </a:custGeom>
          <a:solidFill>
            <a:srgbClr val="135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928201" y="35078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7608" y="405962"/>
                </a:moveTo>
                <a:lnTo>
                  <a:pt x="158029" y="401000"/>
                </a:lnTo>
                <a:lnTo>
                  <a:pt x="120186" y="388396"/>
                </a:lnTo>
                <a:lnTo>
                  <a:pt x="85544" y="368640"/>
                </a:lnTo>
                <a:lnTo>
                  <a:pt x="55424" y="342487"/>
                </a:lnTo>
                <a:lnTo>
                  <a:pt x="30999" y="310950"/>
                </a:lnTo>
                <a:lnTo>
                  <a:pt x="13206" y="275258"/>
                </a:lnTo>
                <a:lnTo>
                  <a:pt x="2737" y="236762"/>
                </a:lnTo>
                <a:lnTo>
                  <a:pt x="0" y="196972"/>
                </a:lnTo>
                <a:lnTo>
                  <a:pt x="301" y="190332"/>
                </a:lnTo>
                <a:lnTo>
                  <a:pt x="6688" y="150957"/>
                </a:lnTo>
                <a:lnTo>
                  <a:pt x="20636" y="113595"/>
                </a:lnTo>
                <a:lnTo>
                  <a:pt x="41631" y="79678"/>
                </a:lnTo>
                <a:lnTo>
                  <a:pt x="68843" y="50520"/>
                </a:lnTo>
                <a:lnTo>
                  <a:pt x="101235" y="27243"/>
                </a:lnTo>
                <a:lnTo>
                  <a:pt x="137555" y="10746"/>
                </a:lnTo>
                <a:lnTo>
                  <a:pt x="176392" y="1670"/>
                </a:lnTo>
                <a:lnTo>
                  <a:pt x="209567" y="0"/>
                </a:lnTo>
                <a:lnTo>
                  <a:pt x="216167" y="293"/>
                </a:lnTo>
                <a:lnTo>
                  <a:pt x="255281" y="6558"/>
                </a:lnTo>
                <a:lnTo>
                  <a:pt x="292423" y="20327"/>
                </a:lnTo>
                <a:lnTo>
                  <a:pt x="326169" y="41085"/>
                </a:lnTo>
                <a:lnTo>
                  <a:pt x="355213" y="68020"/>
                </a:lnTo>
                <a:lnTo>
                  <a:pt x="378441" y="100111"/>
                </a:lnTo>
                <a:lnTo>
                  <a:pt x="394963" y="136113"/>
                </a:lnTo>
                <a:lnTo>
                  <a:pt x="404145" y="174649"/>
                </a:lnTo>
                <a:lnTo>
                  <a:pt x="405896" y="201021"/>
                </a:lnTo>
                <a:lnTo>
                  <a:pt x="405962" y="207677"/>
                </a:lnTo>
                <a:lnTo>
                  <a:pt x="401122" y="247272"/>
                </a:lnTo>
                <a:lnTo>
                  <a:pt x="388641" y="285156"/>
                </a:lnTo>
                <a:lnTo>
                  <a:pt x="368998" y="319871"/>
                </a:lnTo>
                <a:lnTo>
                  <a:pt x="342944" y="350072"/>
                </a:lnTo>
                <a:lnTo>
                  <a:pt x="311488" y="374595"/>
                </a:lnTo>
                <a:lnTo>
                  <a:pt x="275844" y="392503"/>
                </a:lnTo>
                <a:lnTo>
                  <a:pt x="237390" y="403094"/>
                </a:lnTo>
                <a:lnTo>
                  <a:pt x="210928" y="405872"/>
                </a:lnTo>
                <a:lnTo>
                  <a:pt x="197608" y="405962"/>
                </a:lnTo>
                <a:close/>
              </a:path>
            </a:pathLst>
          </a:custGeom>
          <a:solidFill>
            <a:srgbClr val="135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565549" y="35078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7608" y="405962"/>
                </a:moveTo>
                <a:lnTo>
                  <a:pt x="158029" y="401000"/>
                </a:lnTo>
                <a:lnTo>
                  <a:pt x="120186" y="388396"/>
                </a:lnTo>
                <a:lnTo>
                  <a:pt x="85544" y="368640"/>
                </a:lnTo>
                <a:lnTo>
                  <a:pt x="55424" y="342487"/>
                </a:lnTo>
                <a:lnTo>
                  <a:pt x="30999" y="310950"/>
                </a:lnTo>
                <a:lnTo>
                  <a:pt x="13206" y="275258"/>
                </a:lnTo>
                <a:lnTo>
                  <a:pt x="2737" y="236762"/>
                </a:lnTo>
                <a:lnTo>
                  <a:pt x="0" y="196972"/>
                </a:lnTo>
                <a:lnTo>
                  <a:pt x="301" y="190332"/>
                </a:lnTo>
                <a:lnTo>
                  <a:pt x="6688" y="150957"/>
                </a:lnTo>
                <a:lnTo>
                  <a:pt x="20636" y="113595"/>
                </a:lnTo>
                <a:lnTo>
                  <a:pt x="41631" y="79678"/>
                </a:lnTo>
                <a:lnTo>
                  <a:pt x="68843" y="50520"/>
                </a:lnTo>
                <a:lnTo>
                  <a:pt x="101235" y="27243"/>
                </a:lnTo>
                <a:lnTo>
                  <a:pt x="137555" y="10746"/>
                </a:lnTo>
                <a:lnTo>
                  <a:pt x="176392" y="1670"/>
                </a:lnTo>
                <a:lnTo>
                  <a:pt x="209567" y="0"/>
                </a:lnTo>
                <a:lnTo>
                  <a:pt x="216167" y="301"/>
                </a:lnTo>
                <a:lnTo>
                  <a:pt x="255273" y="6574"/>
                </a:lnTo>
                <a:lnTo>
                  <a:pt x="292407" y="20351"/>
                </a:lnTo>
                <a:lnTo>
                  <a:pt x="326144" y="41110"/>
                </a:lnTo>
                <a:lnTo>
                  <a:pt x="355189" y="68044"/>
                </a:lnTo>
                <a:lnTo>
                  <a:pt x="378416" y="100127"/>
                </a:lnTo>
                <a:lnTo>
                  <a:pt x="394947" y="136121"/>
                </a:lnTo>
                <a:lnTo>
                  <a:pt x="404137" y="174657"/>
                </a:lnTo>
                <a:lnTo>
                  <a:pt x="405896" y="201021"/>
                </a:lnTo>
                <a:lnTo>
                  <a:pt x="405962" y="207677"/>
                </a:lnTo>
                <a:lnTo>
                  <a:pt x="401122" y="247272"/>
                </a:lnTo>
                <a:lnTo>
                  <a:pt x="388641" y="285156"/>
                </a:lnTo>
                <a:lnTo>
                  <a:pt x="368998" y="319871"/>
                </a:lnTo>
                <a:lnTo>
                  <a:pt x="342944" y="350072"/>
                </a:lnTo>
                <a:lnTo>
                  <a:pt x="311488" y="374595"/>
                </a:lnTo>
                <a:lnTo>
                  <a:pt x="275844" y="392503"/>
                </a:lnTo>
                <a:lnTo>
                  <a:pt x="237390" y="403094"/>
                </a:lnTo>
                <a:lnTo>
                  <a:pt x="210928" y="405872"/>
                </a:lnTo>
                <a:lnTo>
                  <a:pt x="197608" y="405962"/>
                </a:lnTo>
                <a:close/>
              </a:path>
            </a:pathLst>
          </a:custGeom>
          <a:solidFill>
            <a:srgbClr val="135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02815" y="35078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7608" y="405962"/>
                </a:moveTo>
                <a:lnTo>
                  <a:pt x="158029" y="401000"/>
                </a:lnTo>
                <a:lnTo>
                  <a:pt x="120186" y="388396"/>
                </a:lnTo>
                <a:lnTo>
                  <a:pt x="85544" y="368640"/>
                </a:lnTo>
                <a:lnTo>
                  <a:pt x="55424" y="342487"/>
                </a:lnTo>
                <a:lnTo>
                  <a:pt x="30999" y="310950"/>
                </a:lnTo>
                <a:lnTo>
                  <a:pt x="13206" y="275258"/>
                </a:lnTo>
                <a:lnTo>
                  <a:pt x="2737" y="236762"/>
                </a:lnTo>
                <a:lnTo>
                  <a:pt x="0" y="196972"/>
                </a:lnTo>
                <a:lnTo>
                  <a:pt x="301" y="190332"/>
                </a:lnTo>
                <a:lnTo>
                  <a:pt x="6688" y="150957"/>
                </a:lnTo>
                <a:lnTo>
                  <a:pt x="20636" y="113595"/>
                </a:lnTo>
                <a:lnTo>
                  <a:pt x="41631" y="79678"/>
                </a:lnTo>
                <a:lnTo>
                  <a:pt x="68843" y="50520"/>
                </a:lnTo>
                <a:lnTo>
                  <a:pt x="101235" y="27243"/>
                </a:lnTo>
                <a:lnTo>
                  <a:pt x="137555" y="10746"/>
                </a:lnTo>
                <a:lnTo>
                  <a:pt x="176392" y="1670"/>
                </a:lnTo>
                <a:lnTo>
                  <a:pt x="209567" y="0"/>
                </a:lnTo>
                <a:lnTo>
                  <a:pt x="216167" y="293"/>
                </a:lnTo>
                <a:lnTo>
                  <a:pt x="255281" y="6558"/>
                </a:lnTo>
                <a:lnTo>
                  <a:pt x="292423" y="20327"/>
                </a:lnTo>
                <a:lnTo>
                  <a:pt x="326169" y="41085"/>
                </a:lnTo>
                <a:lnTo>
                  <a:pt x="355213" y="68020"/>
                </a:lnTo>
                <a:lnTo>
                  <a:pt x="378441" y="100111"/>
                </a:lnTo>
                <a:lnTo>
                  <a:pt x="394963" y="136113"/>
                </a:lnTo>
                <a:lnTo>
                  <a:pt x="404145" y="174649"/>
                </a:lnTo>
                <a:lnTo>
                  <a:pt x="405896" y="201021"/>
                </a:lnTo>
                <a:lnTo>
                  <a:pt x="405962" y="207677"/>
                </a:lnTo>
                <a:lnTo>
                  <a:pt x="401122" y="247272"/>
                </a:lnTo>
                <a:lnTo>
                  <a:pt x="388641" y="285156"/>
                </a:lnTo>
                <a:lnTo>
                  <a:pt x="368998" y="319871"/>
                </a:lnTo>
                <a:lnTo>
                  <a:pt x="342944" y="350072"/>
                </a:lnTo>
                <a:lnTo>
                  <a:pt x="311488" y="374595"/>
                </a:lnTo>
                <a:lnTo>
                  <a:pt x="275844" y="392503"/>
                </a:lnTo>
                <a:lnTo>
                  <a:pt x="237390" y="403094"/>
                </a:lnTo>
                <a:lnTo>
                  <a:pt x="210928" y="405872"/>
                </a:lnTo>
                <a:lnTo>
                  <a:pt x="197608" y="405962"/>
                </a:lnTo>
                <a:close/>
              </a:path>
            </a:pathLst>
          </a:custGeom>
          <a:solidFill>
            <a:srgbClr val="135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474" y="7871648"/>
            <a:ext cx="2560348" cy="16818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56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56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56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49997" y="431612"/>
            <a:ext cx="4862195" cy="0"/>
          </a:xfrm>
          <a:custGeom>
            <a:avLst/>
            <a:gdLst/>
            <a:ahLst/>
            <a:cxnLst/>
            <a:rect l="l" t="t" r="r" b="b"/>
            <a:pathLst>
              <a:path w="4862194">
                <a:moveTo>
                  <a:pt x="0" y="0"/>
                </a:moveTo>
                <a:lnTo>
                  <a:pt x="4862158" y="0"/>
                </a:lnTo>
              </a:path>
            </a:pathLst>
          </a:custGeom>
          <a:ln w="57149">
            <a:solidFill>
              <a:srgbClr val="FFDE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99489" y="305564"/>
            <a:ext cx="216228" cy="2162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38724" y="307610"/>
            <a:ext cx="216231" cy="21622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78258" y="307610"/>
            <a:ext cx="216231" cy="21622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17661" y="307613"/>
            <a:ext cx="216231" cy="2162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57021" y="307610"/>
            <a:ext cx="216231" cy="21622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26874" y="9906082"/>
            <a:ext cx="4862195" cy="33655"/>
          </a:xfrm>
          <a:custGeom>
            <a:avLst/>
            <a:gdLst/>
            <a:ahLst/>
            <a:cxnLst/>
            <a:rect l="l" t="t" r="r" b="b"/>
            <a:pathLst>
              <a:path w="4862195" h="33654">
                <a:moveTo>
                  <a:pt x="4862043" y="33482"/>
                </a:moveTo>
                <a:lnTo>
                  <a:pt x="0" y="0"/>
                </a:lnTo>
              </a:path>
            </a:pathLst>
          </a:custGeom>
          <a:ln w="57149">
            <a:solidFill>
              <a:srgbClr val="FFDE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23240" y="9832521"/>
            <a:ext cx="216228" cy="21622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84002" y="9830473"/>
            <a:ext cx="216231" cy="21622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44468" y="9830473"/>
            <a:ext cx="216231" cy="21622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05065" y="9830473"/>
            <a:ext cx="216231" cy="21622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65705" y="9830473"/>
            <a:ext cx="216231" cy="21622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6967" y="414871"/>
            <a:ext cx="923924" cy="9239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3337" y="1043834"/>
            <a:ext cx="10953115" cy="591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56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4026" y="5852679"/>
            <a:ext cx="6350000" cy="2606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80010" algn="ctr">
              <a:lnSpc>
                <a:spcPct val="100000"/>
              </a:lnSpc>
              <a:spcBef>
                <a:spcPts val="90"/>
              </a:spcBef>
            </a:pPr>
            <a:r>
              <a:rPr sz="3150" spc="-95" dirty="0">
                <a:latin typeface="Century Gothic"/>
                <a:cs typeface="Century Gothic"/>
              </a:rPr>
              <a:t>Effective:</a:t>
            </a:r>
            <a:r>
              <a:rPr sz="3150" spc="-55" dirty="0">
                <a:latin typeface="Century Gothic"/>
                <a:cs typeface="Century Gothic"/>
              </a:rPr>
              <a:t> </a:t>
            </a:r>
            <a:r>
              <a:rPr sz="3150" spc="-10" dirty="0">
                <a:latin typeface="Century Gothic"/>
                <a:cs typeface="Century Gothic"/>
              </a:rPr>
              <a:t>12/04/2024</a:t>
            </a:r>
            <a:endParaRPr sz="3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895"/>
              </a:spcBef>
            </a:pPr>
            <a:endParaRPr sz="31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450" dirty="0">
                <a:solidFill>
                  <a:srgbClr val="135DA0"/>
                </a:solidFill>
                <a:latin typeface="Century Gothic"/>
                <a:cs typeface="Century Gothic"/>
              </a:rPr>
              <a:t>Board</a:t>
            </a:r>
            <a:r>
              <a:rPr sz="4450" spc="-75" dirty="0">
                <a:solidFill>
                  <a:srgbClr val="135DA0"/>
                </a:solidFill>
                <a:latin typeface="Century Gothic"/>
                <a:cs typeface="Century Gothic"/>
              </a:rPr>
              <a:t> </a:t>
            </a:r>
            <a:r>
              <a:rPr sz="4450" spc="105" dirty="0">
                <a:solidFill>
                  <a:srgbClr val="135DA0"/>
                </a:solidFill>
                <a:latin typeface="Century Gothic"/>
                <a:cs typeface="Century Gothic"/>
              </a:rPr>
              <a:t>Business</a:t>
            </a:r>
            <a:r>
              <a:rPr sz="4450" spc="-70" dirty="0">
                <a:solidFill>
                  <a:srgbClr val="135DA0"/>
                </a:solidFill>
                <a:latin typeface="Century Gothic"/>
                <a:cs typeface="Century Gothic"/>
              </a:rPr>
              <a:t> </a:t>
            </a:r>
            <a:r>
              <a:rPr sz="4450" spc="-150" dirty="0">
                <a:solidFill>
                  <a:srgbClr val="135DA0"/>
                </a:solidFill>
                <a:latin typeface="Century Gothic"/>
                <a:cs typeface="Century Gothic"/>
              </a:rPr>
              <a:t>Meeting</a:t>
            </a:r>
            <a:endParaRPr sz="4450">
              <a:latin typeface="Century Gothic"/>
              <a:cs typeface="Century Gothic"/>
            </a:endParaRPr>
          </a:p>
          <a:p>
            <a:pPr marR="21590" algn="ctr">
              <a:lnSpc>
                <a:spcPct val="100000"/>
              </a:lnSpc>
              <a:spcBef>
                <a:spcPts val="910"/>
              </a:spcBef>
            </a:pPr>
            <a:r>
              <a:rPr sz="2950" spc="-175" dirty="0">
                <a:solidFill>
                  <a:srgbClr val="135DA0"/>
                </a:solidFill>
                <a:latin typeface="Century Gothic"/>
                <a:cs typeface="Century Gothic"/>
              </a:rPr>
              <a:t>December</a:t>
            </a:r>
            <a:r>
              <a:rPr sz="2950" spc="-25" dirty="0">
                <a:solidFill>
                  <a:srgbClr val="135DA0"/>
                </a:solidFill>
                <a:latin typeface="Century Gothic"/>
                <a:cs typeface="Century Gothic"/>
              </a:rPr>
              <a:t> </a:t>
            </a:r>
            <a:r>
              <a:rPr sz="2950" spc="-160" dirty="0">
                <a:solidFill>
                  <a:srgbClr val="135DA0"/>
                </a:solidFill>
                <a:latin typeface="Century Gothic"/>
                <a:cs typeface="Century Gothic"/>
              </a:rPr>
              <a:t>3,</a:t>
            </a:r>
            <a:r>
              <a:rPr sz="2950" spc="-25" dirty="0">
                <a:solidFill>
                  <a:srgbClr val="135DA0"/>
                </a:solidFill>
                <a:latin typeface="Century Gothic"/>
                <a:cs typeface="Century Gothic"/>
              </a:rPr>
              <a:t> </a:t>
            </a:r>
            <a:r>
              <a:rPr sz="2950" spc="-20" dirty="0">
                <a:solidFill>
                  <a:srgbClr val="135DA0"/>
                </a:solidFill>
                <a:latin typeface="Century Gothic"/>
                <a:cs typeface="Century Gothic"/>
              </a:rPr>
              <a:t>2024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6387" y="2939870"/>
            <a:ext cx="1312481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b="1" i="1" spc="-675" dirty="0">
                <a:solidFill>
                  <a:srgbClr val="000000"/>
                </a:solidFill>
                <a:latin typeface="Book Antiqua"/>
                <a:cs typeface="Book Antiqua"/>
              </a:rPr>
              <a:t>Memphis-</a:t>
            </a:r>
            <a:r>
              <a:rPr sz="5700" b="1" i="1" spc="-600" dirty="0">
                <a:solidFill>
                  <a:srgbClr val="000000"/>
                </a:solidFill>
                <a:latin typeface="Book Antiqua"/>
                <a:cs typeface="Book Antiqua"/>
              </a:rPr>
              <a:t>Shelby</a:t>
            </a:r>
            <a:r>
              <a:rPr sz="5700" b="1" i="1" spc="-8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5700" b="1" i="1" spc="-600" dirty="0">
                <a:solidFill>
                  <a:srgbClr val="000000"/>
                </a:solidFill>
                <a:latin typeface="Book Antiqua"/>
                <a:cs typeface="Book Antiqua"/>
              </a:rPr>
              <a:t>County</a:t>
            </a:r>
            <a:r>
              <a:rPr sz="5700" b="1" i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5700" b="1" i="1" spc="-675" dirty="0">
                <a:solidFill>
                  <a:srgbClr val="000000"/>
                </a:solidFill>
                <a:latin typeface="Book Antiqua"/>
                <a:cs typeface="Book Antiqua"/>
              </a:rPr>
              <a:t>Schools</a:t>
            </a:r>
            <a:r>
              <a:rPr sz="5700" b="1" i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5700" b="1" i="1" spc="-560" dirty="0">
                <a:solidFill>
                  <a:srgbClr val="000000"/>
                </a:solidFill>
                <a:latin typeface="Book Antiqua"/>
                <a:cs typeface="Book Antiqua"/>
              </a:rPr>
              <a:t>Real</a:t>
            </a:r>
            <a:r>
              <a:rPr sz="5700" b="1" i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5700" b="1" i="1" spc="-565" dirty="0">
                <a:solidFill>
                  <a:srgbClr val="000000"/>
                </a:solidFill>
                <a:latin typeface="Book Antiqua"/>
                <a:cs typeface="Book Antiqua"/>
              </a:rPr>
              <a:t>Estate</a:t>
            </a:r>
            <a:r>
              <a:rPr sz="5700" b="1" i="1" spc="-8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5700" b="1" i="1" spc="-625" dirty="0">
                <a:solidFill>
                  <a:srgbClr val="000000"/>
                </a:solidFill>
                <a:latin typeface="Book Antiqua"/>
                <a:cs typeface="Book Antiqua"/>
              </a:rPr>
              <a:t>Plan</a:t>
            </a:r>
            <a:endParaRPr sz="57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641" y="1714527"/>
            <a:ext cx="14895916" cy="75011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Memphis-</a:t>
            </a:r>
            <a:r>
              <a:rPr spc="-95" dirty="0"/>
              <a:t>Shelby</a:t>
            </a:r>
            <a:r>
              <a:rPr spc="-330" dirty="0"/>
              <a:t> </a:t>
            </a:r>
            <a:r>
              <a:rPr spc="-35" dirty="0"/>
              <a:t>County</a:t>
            </a:r>
            <a:r>
              <a:rPr spc="-325" dirty="0"/>
              <a:t> </a:t>
            </a:r>
            <a:r>
              <a:rPr spc="-155" dirty="0"/>
              <a:t>Schools</a:t>
            </a:r>
            <a:r>
              <a:rPr spc="-330" dirty="0"/>
              <a:t> </a:t>
            </a:r>
            <a:r>
              <a:rPr spc="-70" dirty="0"/>
              <a:t>Vacant</a:t>
            </a:r>
            <a:r>
              <a:rPr spc="-325" dirty="0"/>
              <a:t> </a:t>
            </a:r>
            <a:r>
              <a:rPr spc="-100" dirty="0"/>
              <a:t>Facilities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576" y="1848978"/>
            <a:ext cx="14056853" cy="76848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Memphis-</a:t>
            </a:r>
            <a:r>
              <a:rPr spc="-95" dirty="0"/>
              <a:t>Shelby</a:t>
            </a:r>
            <a:r>
              <a:rPr spc="-330" dirty="0"/>
              <a:t> </a:t>
            </a:r>
            <a:r>
              <a:rPr spc="-35" dirty="0"/>
              <a:t>County</a:t>
            </a:r>
            <a:r>
              <a:rPr spc="-325" dirty="0"/>
              <a:t> </a:t>
            </a:r>
            <a:r>
              <a:rPr spc="-155" dirty="0"/>
              <a:t>Schools</a:t>
            </a:r>
            <a:r>
              <a:rPr spc="-330" dirty="0"/>
              <a:t> </a:t>
            </a:r>
            <a:r>
              <a:rPr spc="-70" dirty="0"/>
              <a:t>Vacant</a:t>
            </a:r>
            <a:r>
              <a:rPr spc="-325" dirty="0"/>
              <a:t> </a:t>
            </a:r>
            <a:r>
              <a:rPr spc="-20" dirty="0"/>
              <a:t>Land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9998" y="431612"/>
            <a:ext cx="4862195" cy="0"/>
          </a:xfrm>
          <a:custGeom>
            <a:avLst/>
            <a:gdLst/>
            <a:ahLst/>
            <a:cxnLst/>
            <a:rect l="l" t="t" r="r" b="b"/>
            <a:pathLst>
              <a:path w="4862194">
                <a:moveTo>
                  <a:pt x="0" y="0"/>
                </a:moveTo>
                <a:lnTo>
                  <a:pt x="4862160" y="0"/>
                </a:lnTo>
              </a:path>
            </a:pathLst>
          </a:custGeom>
          <a:ln w="57150">
            <a:solidFill>
              <a:srgbClr val="FFDE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9491" y="305562"/>
            <a:ext cx="216228" cy="2162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8725" y="307610"/>
            <a:ext cx="216232" cy="2162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78258" y="307610"/>
            <a:ext cx="216232" cy="2162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17662" y="307614"/>
            <a:ext cx="216232" cy="2162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7022" y="307610"/>
            <a:ext cx="216232" cy="21622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26873" y="9906082"/>
            <a:ext cx="4862195" cy="33655"/>
          </a:xfrm>
          <a:custGeom>
            <a:avLst/>
            <a:gdLst/>
            <a:ahLst/>
            <a:cxnLst/>
            <a:rect l="l" t="t" r="r" b="b"/>
            <a:pathLst>
              <a:path w="4862195" h="33654">
                <a:moveTo>
                  <a:pt x="4862044" y="33482"/>
                </a:moveTo>
                <a:lnTo>
                  <a:pt x="0" y="0"/>
                </a:lnTo>
              </a:path>
            </a:pathLst>
          </a:custGeom>
          <a:ln w="57150">
            <a:solidFill>
              <a:srgbClr val="FFDE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23240" y="9832521"/>
            <a:ext cx="216228" cy="2162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84001" y="9830473"/>
            <a:ext cx="216232" cy="2162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4467" y="9830473"/>
            <a:ext cx="216232" cy="2162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05065" y="9830473"/>
            <a:ext cx="216232" cy="2162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5704" y="9830473"/>
            <a:ext cx="216232" cy="21622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6968" y="414872"/>
            <a:ext cx="923924" cy="92392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607473" y="1997322"/>
            <a:ext cx="1144714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00559E"/>
                </a:solidFill>
              </a:rPr>
              <a:t>Memphis-Shelby</a:t>
            </a:r>
            <a:r>
              <a:rPr spc="-355" dirty="0">
                <a:solidFill>
                  <a:srgbClr val="00559E"/>
                </a:solidFill>
              </a:rPr>
              <a:t> </a:t>
            </a:r>
            <a:r>
              <a:rPr spc="-30" dirty="0">
                <a:solidFill>
                  <a:srgbClr val="00559E"/>
                </a:solidFill>
              </a:rPr>
              <a:t>County</a:t>
            </a:r>
            <a:r>
              <a:rPr spc="-355" dirty="0">
                <a:solidFill>
                  <a:srgbClr val="00559E"/>
                </a:solidFill>
              </a:rPr>
              <a:t> </a:t>
            </a:r>
            <a:r>
              <a:rPr spc="-150" dirty="0">
                <a:solidFill>
                  <a:srgbClr val="00559E"/>
                </a:solidFill>
              </a:rPr>
              <a:t>Schools</a:t>
            </a:r>
            <a:r>
              <a:rPr spc="-355" dirty="0">
                <a:solidFill>
                  <a:srgbClr val="00559E"/>
                </a:solidFill>
              </a:rPr>
              <a:t> </a:t>
            </a:r>
            <a:r>
              <a:rPr spc="-95" dirty="0">
                <a:solidFill>
                  <a:srgbClr val="00559E"/>
                </a:solidFill>
              </a:rPr>
              <a:t>Occupied</a:t>
            </a:r>
            <a:r>
              <a:rPr spc="-355" dirty="0">
                <a:solidFill>
                  <a:srgbClr val="00559E"/>
                </a:solidFill>
              </a:rPr>
              <a:t> </a:t>
            </a:r>
            <a:r>
              <a:rPr spc="-105" dirty="0">
                <a:solidFill>
                  <a:srgbClr val="00559E"/>
                </a:solidFill>
              </a:rPr>
              <a:t>Facilities</a:t>
            </a: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75024" y="3687764"/>
            <a:ext cx="15213049" cy="4355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0864" y="875196"/>
            <a:ext cx="13157200" cy="8794115"/>
            <a:chOff x="2560864" y="875196"/>
            <a:chExt cx="13157200" cy="8794115"/>
          </a:xfrm>
        </p:grpSpPr>
        <p:sp>
          <p:nvSpPr>
            <p:cNvPr id="3" name="object 3"/>
            <p:cNvSpPr/>
            <p:nvPr/>
          </p:nvSpPr>
          <p:spPr>
            <a:xfrm>
              <a:off x="2560864" y="875196"/>
              <a:ext cx="13157200" cy="8794115"/>
            </a:xfrm>
            <a:custGeom>
              <a:avLst/>
              <a:gdLst/>
              <a:ahLst/>
              <a:cxnLst/>
              <a:rect l="l" t="t" r="r" b="b"/>
              <a:pathLst>
                <a:path w="13157200" h="8794115">
                  <a:moveTo>
                    <a:pt x="13156707" y="8794039"/>
                  </a:moveTo>
                  <a:lnTo>
                    <a:pt x="0" y="8794039"/>
                  </a:lnTo>
                  <a:lnTo>
                    <a:pt x="0" y="0"/>
                  </a:lnTo>
                  <a:lnTo>
                    <a:pt x="13156707" y="0"/>
                  </a:lnTo>
                  <a:lnTo>
                    <a:pt x="13156707" y="8794039"/>
                  </a:lnTo>
                  <a:close/>
                </a:path>
              </a:pathLst>
            </a:custGeom>
            <a:solidFill>
              <a:srgbClr val="005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138" y="1242823"/>
              <a:ext cx="11487149" cy="8020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0843" y="4201928"/>
            <a:ext cx="5666312" cy="5664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0868" y="404812"/>
            <a:ext cx="2143124" cy="21431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2743" y="2751795"/>
            <a:ext cx="4187190" cy="1276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200" spc="-270" dirty="0">
                <a:solidFill>
                  <a:srgbClr val="0C3490"/>
                </a:solidFill>
                <a:latin typeface="Arial Narrow"/>
                <a:cs typeface="Arial Narrow"/>
              </a:rPr>
              <a:t>Thank</a:t>
            </a:r>
            <a:r>
              <a:rPr sz="8200" spc="80" dirty="0">
                <a:solidFill>
                  <a:srgbClr val="0C3490"/>
                </a:solidFill>
                <a:latin typeface="Arial Narrow"/>
                <a:cs typeface="Arial Narrow"/>
              </a:rPr>
              <a:t> </a:t>
            </a:r>
            <a:r>
              <a:rPr sz="8200" spc="-85" dirty="0">
                <a:solidFill>
                  <a:srgbClr val="0C3490"/>
                </a:solidFill>
                <a:latin typeface="Arial Narrow"/>
                <a:cs typeface="Arial Narrow"/>
              </a:rPr>
              <a:t>You!</a:t>
            </a:r>
            <a:endParaRPr sz="8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34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Black</vt:lpstr>
      <vt:lpstr>Arial Narrow</vt:lpstr>
      <vt:lpstr>Book Antiqua</vt:lpstr>
      <vt:lpstr>Calibri</vt:lpstr>
      <vt:lpstr>Century Gothic</vt:lpstr>
      <vt:lpstr>Office Theme</vt:lpstr>
      <vt:lpstr>Memphis-Shelby County Schools Real Estate Plan</vt:lpstr>
      <vt:lpstr>Memphis-Shelby County Schools Vacant Facilities</vt:lpstr>
      <vt:lpstr>Memphis-Shelby County Schools Vacant Land</vt:lpstr>
      <vt:lpstr>Memphis-Shelby County Schools Occupied Facilities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Dec 3 Superintendent’s Report -MSCS Updated Real Estate Plan</dc:title>
  <dc:creator>MSCS Comms Department</dc:creator>
  <cp:keywords>DAGYRiAoq7c,BAEW_Ky89Sw</cp:keywords>
  <cp:lastModifiedBy>MICHELLE L STUART</cp:lastModifiedBy>
  <cp:revision>1</cp:revision>
  <dcterms:created xsi:type="dcterms:W3CDTF">2024-12-03T23:24:55Z</dcterms:created>
  <dcterms:modified xsi:type="dcterms:W3CDTF">2024-12-03T23:26:28Z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2024-12-03T00:00:00Z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2024-12-03T00:00:00Z</vt:filetime>
  </property>
  <property fmtid="{D5CDD505-2E9C-101B-9397-08002B2CF9AE}" pid="5" name="Producer">
    <vt:lpwstr>Canva</vt:lpwstr>
  </property>
</Properties>
</file>